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85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7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95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0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6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8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7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40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9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1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15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2B415-A233-4C5E-874A-E5351EC86AAA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59BE-5CF2-4ABF-BE76-D6B36C09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279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65760"/>
            <a:ext cx="9144000" cy="314420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месячник антинаркотической направленности и популяризации здорового образа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в апреле.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задачи антинаркотического месячника: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внимания к проблемам наркомании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наркопреступности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уровня осведомленности детей и подростков о негативных последствиях потребления наркотиков и об ответственности за участие в их незаконном обороте;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ребят к здоровому образу жизни.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месячника в нашем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лицее,прошли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профилактические беседы, классные часы, спортивные мероприятия направленные на формирование ответственного отношения к своему здоровью, пропаганду здорового образа жизни, выработку у несовершеннолетних негативного отношения к курению, алкоголю, употреблению наркотических средств.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19257" y="3602037"/>
            <a:ext cx="3892731" cy="2446066"/>
          </a:xfrm>
        </p:spPr>
        <p:txBody>
          <a:bodyPr>
            <a:normAutofit/>
          </a:bodyPr>
          <a:lstStyle/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в 3 а классе на тему ЗОЖ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509963"/>
            <a:ext cx="4310743" cy="299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1006" y="2090057"/>
            <a:ext cx="3069771" cy="1511981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«Здоровая молодежь»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90010" y="4101737"/>
            <a:ext cx="6244047" cy="2455817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Участники отряда 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Юнистайл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антинаркотического проекта </a:t>
            </a:r>
            <a:r>
              <a:rPr lang="en-US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SaMoS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тоятельные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дети провели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квиз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8 а классе.  Участники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мероприятия активно включились в разговор, приводили примеры из жизни о том, как вредные привычки пагубно влияют на здоровье и поведение человека, размышляли над тем, стоит ли связывать свою жизнь с употреблением алкоголя и других психотропных веществ.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ru-RU" sz="13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244884"/>
            <a:ext cx="4476206" cy="3357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049" y="168479"/>
            <a:ext cx="4679951" cy="3509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8" y="4284617"/>
            <a:ext cx="4093029" cy="237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9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старты в 3 в классе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3256" y="3602038"/>
            <a:ext cx="2403567" cy="107446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9" y="3761060"/>
            <a:ext cx="3995057" cy="2521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3" y="3984172"/>
            <a:ext cx="4116976" cy="2495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9634"/>
            <a:ext cx="3394166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834" y="527050"/>
            <a:ext cx="3698966" cy="254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8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Городской конкурс «Весеннее очарование»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31" y="1690688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166" y="1917064"/>
            <a:ext cx="3618412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40" y="2181497"/>
            <a:ext cx="4245429" cy="358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8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1073"/>
            <a:ext cx="10515600" cy="2481943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апреля в 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нашем лицее были организованы активные танцевальные перемены и уроки физической культуры.</a:t>
            </a:r>
            <a:b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6В в рамках «Школы наставничества» провели познавательный урок  «Витамины в нашей жизни» для 2Б класса.</a:t>
            </a:r>
            <a:b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лицейская газета «В_ТЕМЕ» под руководством активистов Совета Первых - Игошиной Алисы, 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Натфуллиной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Ясмин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Валиуллиной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Зилии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заняла 1 место в районном этапе городского смотра-конкурса детской и юношеской  прессы «Без права на ошибку» ( Приказ № 117 от 27.03.2025 г. Отдела Управления образования Исполнительного комитета муниципального образования города Казани по 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Вахитовскому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Приволжскому районам). Цель конкурса - популяризация школьных печатных изданий и формирование здорового образа жизни школьников.</a:t>
            </a:r>
            <a:b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здоровья многие века затрагивает умы человечества. Здоровье – это самое ценное, что у нас есть. Очень важно помнить о том, что забота о своём здоровье должна стать неотъемлемой частью нашего повседневного существования.</a:t>
            </a:r>
            <a:b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784" y="3331913"/>
            <a:ext cx="3250474" cy="3420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40" y="3095897"/>
            <a:ext cx="4362994" cy="3135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107" y="2782388"/>
            <a:ext cx="3344092" cy="25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04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113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Всероссийский месячник антинаркотической направленности и популяризации здорового образа жизни проходит в апреле. Главные задачи антинаркотического месячника: - привлечение внимания к проблемам наркомании и наркопреступности; - повышение уровня осведомленности детей и подростков о негативных последствиях потребления наркотиков и об ответственности за участие в их незаконном обороте; - приобщение ребят к здоровому образу жизни. Во время месячника в нашем лицее,прошли профилактические беседы, классные часы, спортивные мероприятия направленные на формирование ответственного отношения к своему здоровью, пропаганду здорового образа жизни, выработку у несовершеннолетних негативного отношения к курению, алкоголю, употреблению наркотических средств. </vt:lpstr>
      <vt:lpstr>Занятие «Здоровая молодежь»</vt:lpstr>
      <vt:lpstr>Веселые старты в 3 в классе</vt:lpstr>
      <vt:lpstr>Городской конкурс «Весеннее очарование»</vt:lpstr>
      <vt:lpstr>7 апреля в нашем лицее были организованы активные танцевальные перемены и уроки физической культуры. Обучающиеся 6В в рамках «Школы наставничества» провели познавательный урок  «Витамины в нашей жизни» для 2Б класса. А лицейская газета «В_ТЕМЕ» под руководством активистов Совета Первых - Игошиной Алисы, Натфуллиной Ясмин, Валиуллиной Зилии, заняла 1 место в районном этапе городского смотра-конкурса детской и юношеской  прессы «Без права на ошибку» ( Приказ № 117 от 27.03.2025 г. Отдела Управления образования Исполнительного комитета муниципального образования города Казани по Вахитовскому и Приволжскому районам). Цель конкурса - популяризация школьных печатных изданий и формирование здорового образа жизни школьников. Тема здоровья многие века затрагивает умы человечества. Здоровье – это самое ценное, что у нас есть. Очень важно помнить о том, что забота о своём здоровье должна стать неотъемлемой частью нашего повседневного существования.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месячник антинаркотической направленности и популяризации здорового образа жизни прошел  Главные задачи антинаркотического месячника: - привлечение внимания к проблемам наркомании и наркопреступности; - повышение уровня осведомленности детей и подростков о негативных последствиях потребления наркотиков и об ответственности за участие в их незаконном обороте; - приобщение ребят к здоровому образу жизни. Во время месячника в нашем лицее,прошли профилактические беседы, классные часы, спортивные мероприятия направленные на формирование ответственного отношения к своему здоровью, пропаганду здорового образа жизни, выработку у несовершеннолетних негативного отношения к курению, алкоголю, употреблению наркотических средств. Участники мероприятия активно включились в разговор, приводили примеры из жизни о том, как вредные привычки пагубно влияют на здоровье и поведение человека, размышляли над тем, стоит ли связывать свою жизнь с употреблением алкоголя и других психотропных веществ.</dc:title>
  <dc:creator>1</dc:creator>
  <cp:lastModifiedBy>1</cp:lastModifiedBy>
  <cp:revision>6</cp:revision>
  <dcterms:created xsi:type="dcterms:W3CDTF">2025-04-21T07:30:23Z</dcterms:created>
  <dcterms:modified xsi:type="dcterms:W3CDTF">2025-04-21T10:45:28Z</dcterms:modified>
</cp:coreProperties>
</file>